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rata" panose="020B0604020202020204" charset="0"/>
      <p:regular r:id="rId18"/>
    </p:embeddedFont>
    <p:embeddedFont>
      <p:font typeface="Raleway" pitchFamily="2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DC6B"/>
    <a:srgbClr val="FEF7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BB2D1E-D5EE-43A6-B6C8-FCADD8097D2E}" v="1" dt="2024-09-28T12:50:12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72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48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82817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chemeClr val="accent4">
                    <a:lumMod val="60000"/>
                    <a:lumOff val="4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Vizieye</a:t>
            </a:r>
            <a:r>
              <a:rPr lang="en-US" sz="6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: A Multi-modal Personal Assistant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514707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Innovative AI project combining gesture, voice, and object detection for seamless human-machine interaction.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771706" y="6214824"/>
            <a:ext cx="304428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CF801-95E6-53AE-AC17-D1005EA060D8}"/>
              </a:ext>
            </a:extLst>
          </p:cNvPr>
          <p:cNvSpPr txBox="1"/>
          <p:nvPr/>
        </p:nvSpPr>
        <p:spPr>
          <a:xfrm>
            <a:off x="6286628" y="6177900"/>
            <a:ext cx="70587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FBDC6B"/>
                </a:solidFill>
                <a:latin typeface="Raleway" pitchFamily="2" charset="0"/>
              </a:rPr>
              <a:t>Team Members : </a:t>
            </a:r>
            <a:r>
              <a:rPr lang="en-US" sz="1900" dirty="0" err="1">
                <a:solidFill>
                  <a:srgbClr val="FBDC6B"/>
                </a:solidFill>
                <a:latin typeface="Raleway" pitchFamily="2" charset="0"/>
              </a:rPr>
              <a:t>Shail</a:t>
            </a:r>
            <a:r>
              <a:rPr lang="en-US" sz="1900" dirty="0">
                <a:solidFill>
                  <a:srgbClr val="FBDC6B"/>
                </a:solidFill>
                <a:latin typeface="Raleway" pitchFamily="2" charset="0"/>
              </a:rPr>
              <a:t> Sharma(3837) , Dhruv Kajla(3781)</a:t>
            </a:r>
          </a:p>
          <a:p>
            <a:r>
              <a:rPr lang="en-US" sz="1900" dirty="0" err="1">
                <a:solidFill>
                  <a:srgbClr val="FBDC6B"/>
                </a:solidFill>
                <a:latin typeface="Raleway" pitchFamily="2" charset="0"/>
              </a:rPr>
              <a:t>Navroop</a:t>
            </a:r>
            <a:r>
              <a:rPr lang="en-US" sz="1900" dirty="0">
                <a:solidFill>
                  <a:srgbClr val="FBDC6B"/>
                </a:solidFill>
                <a:latin typeface="Raleway" pitchFamily="2" charset="0"/>
              </a:rPr>
              <a:t>(3819) , Mukund(3818)</a:t>
            </a:r>
            <a:endParaRPr lang="en-IN" sz="1900" dirty="0">
              <a:solidFill>
                <a:srgbClr val="FBDC6B"/>
              </a:solidFill>
              <a:latin typeface="Raleway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0804A2-45C2-96BA-D296-26F709D95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558" y="7738051"/>
            <a:ext cx="1854783" cy="3955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65716"/>
            <a:ext cx="663892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Next Steps &amp; Timeline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219081" y="2107525"/>
            <a:ext cx="30480" cy="5156359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481554" y="2647593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956608" y="238517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1170444" y="2477691"/>
            <a:ext cx="12775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2592110" y="23543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 Detection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592110" y="2888218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Complete and fine-tune the model.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1554" y="4316968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956608" y="405455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1120795" y="4147066"/>
            <a:ext cx="22705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2592110" y="40237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Integration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592110" y="4557593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Combine all models into cohesive Flask-based system.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1554" y="6381393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956608" y="611897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1119485" y="6211491"/>
            <a:ext cx="22967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2592110" y="60881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Testing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592110" y="6622018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Refine for real-world applications and edge cases.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9213" y="5489496"/>
            <a:ext cx="1272902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</a:rPr>
              <a:t>Thank You</a:t>
            </a:r>
            <a:endParaRPr lang="en-US" sz="4850" dirty="0"/>
          </a:p>
        </p:txBody>
      </p:sp>
      <p:sp>
        <p:nvSpPr>
          <p:cNvPr id="7" name="Text 4"/>
          <p:cNvSpPr/>
          <p:nvPr/>
        </p:nvSpPr>
        <p:spPr>
          <a:xfrm>
            <a:off x="1170444" y="2477691"/>
            <a:ext cx="12775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2592110" y="23543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592110" y="2888218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120795" y="4147066"/>
            <a:ext cx="22705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2592110" y="4557593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851C98-1A7F-FFF9-752F-962AD4FE5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066" y="7648675"/>
            <a:ext cx="2724334" cy="5809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217AB1-9328-2FFE-8822-E5B66AE39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254" y="1968578"/>
            <a:ext cx="5687854" cy="320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44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9806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 Statement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86689"/>
            <a:ext cx="339506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Traditional Limitations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9268"/>
            <a:ext cx="6150054" cy="2785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Traditional systems face key limitations: </a:t>
            </a:r>
            <a:r>
              <a:rPr lang="en-US" sz="19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voice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9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assistants 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struggle in noisy environments and with speech impairments, </a:t>
            </a:r>
            <a:r>
              <a:rPr lang="en-US" sz="19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gesture-based interfaces 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lack precision in complex tasks, and </a:t>
            </a:r>
            <a:r>
              <a:rPr lang="en-US" sz="19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 detection 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models often struggle with real-time accuracy. These challenges reduce overall system effectiveness and adaptability in real-world scenarios.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Vizieye Solution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619268"/>
            <a:ext cx="6150054" cy="2339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Vizieye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overcomes these limitations with a </a:t>
            </a:r>
            <a:r>
              <a:rPr lang="en-US" sz="19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multi-modal approach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integrating </a:t>
            </a:r>
            <a:r>
              <a:rPr lang="en-US" sz="19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voice recognition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</a:t>
            </a:r>
            <a:r>
              <a:rPr lang="en-US" sz="19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gesture control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and </a:t>
            </a:r>
            <a:r>
              <a:rPr lang="en-US" sz="19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 detection</a:t>
            </a: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 This combination enhances accessibility, precision, and adaptability, making it effective across diverse environments and user needs..</a:t>
            </a:r>
            <a:endParaRPr lang="en-US" sz="1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B6620B-E1E1-7B9C-A6B8-262903F6F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314" y="4285096"/>
            <a:ext cx="1976825" cy="421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55C91E-2D69-7CC0-AE2C-B557197C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7815" y="7794425"/>
            <a:ext cx="1853345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677" y="664488"/>
            <a:ext cx="602706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</a:t>
            </a:r>
            <a:endParaRPr lang="en-US" sz="4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10658" y="2020372"/>
            <a:ext cx="4451628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Develop Multi-modal Assistant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2410658" y="2541508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Integrate voice, gesture, and object detection technologies.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0658" y="3948946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 Interaction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2410658" y="4470082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 intuitive human-machine communication through technology fusion.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10658" y="5877520"/>
            <a:ext cx="3090624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 Accessibility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2410658" y="6398657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Cater to diverse user needs and environmental conditions.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209" y="615553"/>
            <a:ext cx="6850023" cy="674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Overview of Two Models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209" y="2297416"/>
            <a:ext cx="539829" cy="5398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2209" y="3053106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Gesture Recognition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2209" y="3519950"/>
            <a:ext cx="763238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interpretation of user hand movements and gestures.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209" y="4513289"/>
            <a:ext cx="539829" cy="5398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2209" y="5268978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Voice Recognition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42209" y="5735822"/>
            <a:ext cx="763238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Processing and responding to various voice commands.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A229AC-F654-88CF-7E34-388DCD73A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8898" y="7781053"/>
            <a:ext cx="1874803" cy="399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8524" y="649724"/>
            <a:ext cx="7539752" cy="1432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Gesture Recognition Model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617018" y="2426018"/>
            <a:ext cx="30480" cy="5153739"/>
          </a:xfrm>
          <a:prstGeom prst="roundRect">
            <a:avLst>
              <a:gd name="adj" fmla="val 112798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859607" y="2926318"/>
            <a:ext cx="802124" cy="30480"/>
          </a:xfrm>
          <a:prstGeom prst="roundRect">
            <a:avLst>
              <a:gd name="adj" fmla="val 112798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374428" y="2683788"/>
            <a:ext cx="515660" cy="515660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6572905" y="2769632"/>
            <a:ext cx="118705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7892772" y="2655213"/>
            <a:ext cx="286500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7892772" y="3150751"/>
            <a:ext cx="593550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Enable seamless gesture-based communication for users.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859607" y="4842867"/>
            <a:ext cx="802124" cy="30480"/>
          </a:xfrm>
          <a:prstGeom prst="roundRect">
            <a:avLst>
              <a:gd name="adj" fmla="val 112798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6374428" y="4600337"/>
            <a:ext cx="515660" cy="515660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526828" y="4686181"/>
            <a:ext cx="210741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7892772" y="4571762"/>
            <a:ext cx="286500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Technology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7892772" y="5067300"/>
            <a:ext cx="5935504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CNN for classification, OpenCV for real-time processing.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6859607" y="6392704"/>
            <a:ext cx="802124" cy="30480"/>
          </a:xfrm>
          <a:prstGeom prst="roundRect">
            <a:avLst>
              <a:gd name="adj" fmla="val 112798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74428" y="6150173"/>
            <a:ext cx="515660" cy="515660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6525637" y="6236018"/>
            <a:ext cx="213122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7892772" y="6121598"/>
            <a:ext cx="286500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7892772" y="6617137"/>
            <a:ext cx="593550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Optimizing for varied lighting and background conditions.</a:t>
            </a:r>
            <a:endParaRPr lang="en-US" sz="1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EC4A7B-F389-5DE5-0BF1-DE4B10F23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5844" y="7790384"/>
            <a:ext cx="1884556" cy="3668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92160"/>
            <a:ext cx="738699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Voice Recognition Model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51162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564273" y="2604135"/>
            <a:ext cx="12775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251162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304550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Accurately process and respond to diverse voice commands.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36006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452580"/>
            <a:ext cx="22705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36006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Technology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489394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NLP with SpeechRecognition and NLTK libraries.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81346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513314" y="5905976"/>
            <a:ext cx="22967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58134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680" y="6347341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Noise reduction and maintaining performance in dynamic environments.</a:t>
            </a:r>
            <a:endParaRPr lang="en-US" sz="19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64DC84-2542-798A-7D78-993AC6CCD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0139" y="7730676"/>
            <a:ext cx="2019391" cy="3768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592" y="577810"/>
            <a:ext cx="767881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 Detection Model (In Progress)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2592" y="2199799"/>
            <a:ext cx="7678817" cy="1205984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41903" y="2409111"/>
            <a:ext cx="261663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1903" y="2861667"/>
            <a:ext cx="726019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 and process objects in user's surroundings.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592" y="3615095"/>
            <a:ext cx="7678817" cy="1205984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941903" y="3824407"/>
            <a:ext cx="261663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Status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1903" y="4276963"/>
            <a:ext cx="726019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collection and initial model setup underway.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2592" y="5030391"/>
            <a:ext cx="7678817" cy="1205984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941903" y="5239703"/>
            <a:ext cx="261663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Technology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41903" y="5692259"/>
            <a:ext cx="726019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CNN using YOLO or Faster R-CNN for classification.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592" y="6445687"/>
            <a:ext cx="7678817" cy="1205984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941903" y="6654998"/>
            <a:ext cx="261663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Next Steps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41903" y="7107555"/>
            <a:ext cx="726019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 and fine-tune model with diverse datasets.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7226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Technology Stack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114074"/>
            <a:ext cx="7415927" cy="5143262"/>
          </a:xfrm>
          <a:prstGeom prst="roundRect">
            <a:avLst>
              <a:gd name="adj" fmla="val 72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2129314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228504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Deep Learning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228504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CNNs for all models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2835831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299156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Computer Vision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2991564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gesture and object detection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3937397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6093" y="409313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NLP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4093131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Voice command interpretation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79277" y="5038963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26093" y="519469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4822627" y="519469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Flask integration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879277" y="5745480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126093" y="590121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Libraries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4822627" y="5901214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TensorFlow, PyTorch, OpenCV, SpeechRecognition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82083"/>
            <a:ext cx="975586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Current Progress and Challenges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7070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Completed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258967" y="4403288"/>
            <a:ext cx="35038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Gesture Recognition Model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258967" y="4884658"/>
            <a:ext cx="35038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Voice Recognition Model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377070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 Progress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767626" y="4403288"/>
            <a:ext cx="35038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 Detection Model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377070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10276284" y="4403288"/>
            <a:ext cx="35038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performance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10276284" y="4884658"/>
            <a:ext cx="35038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Seamless integration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0276284" y="5366028"/>
            <a:ext cx="35038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Handling edge cases</a:t>
            </a:r>
            <a:endParaRPr lang="en-US" sz="19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2E1709-5029-2634-A5C9-6A86080D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947" y="7794913"/>
            <a:ext cx="1809093" cy="3857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410</Words>
  <Application>Microsoft Office PowerPoint</Application>
  <PresentationFormat>Custom</PresentationFormat>
  <Paragraphs>93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Raleway</vt:lpstr>
      <vt:lpstr>Prata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shail sharma</cp:lastModifiedBy>
  <cp:revision>6</cp:revision>
  <dcterms:created xsi:type="dcterms:W3CDTF">2024-09-28T11:57:50Z</dcterms:created>
  <dcterms:modified xsi:type="dcterms:W3CDTF">2024-12-03T18:16:24Z</dcterms:modified>
</cp:coreProperties>
</file>